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71" r:id="rId13"/>
    <p:sldId id="269" r:id="rId14"/>
    <p:sldId id="270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77"/>
      <p:regular r:id="rId22"/>
      <p:bold r:id="rId23"/>
      <p:italic r:id="rId24"/>
      <p:boldItalic r:id="rId25"/>
    </p:embeddedFont>
    <p:embeddedFont>
      <p:font typeface="Raleway" panose="020B0503030101060003" pitchFamily="34" charset="77"/>
      <p:regular r:id="rId26"/>
      <p:bold r:id="rId27"/>
      <p:italic r:id="rId28"/>
      <p:boldItalic r:id="rId29"/>
    </p:embeddedFont>
    <p:embeddedFont>
      <p:font typeface="RobotoMono Nerd Font" pitchFamily="2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4674"/>
  </p:normalViewPr>
  <p:slideViewPr>
    <p:cSldViewPr snapToGrid="0">
      <p:cViewPr>
        <p:scale>
          <a:sx n="165" d="100"/>
          <a:sy n="165" d="100"/>
        </p:scale>
        <p:origin x="1400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29442" y="77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1013100"/>
            <a:ext cx="8616000" cy="3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App count down</a:t>
            </a:r>
            <a:r>
              <a:rPr lang="en"/>
              <a:t> timer</a:t>
            </a:r>
            <a:br>
              <a:rPr lang="en"/>
            </a:b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cuong@techmaster.vn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CF4C-5950-AA48-8567-2CC52A2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1: Circular slider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9B6E7-2E7A-E04E-8976-6393E85C4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extract code from sleek slider</a:t>
            </a:r>
          </a:p>
        </p:txBody>
      </p:sp>
    </p:spTree>
    <p:extLst>
      <p:ext uri="{BB962C8B-B14F-4D97-AF65-F5344CB8AC3E}">
        <p14:creationId xmlns:p14="http://schemas.microsoft.com/office/powerpoint/2010/main" val="52356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7BF4-7409-504D-BFFE-FBA8835E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2: Choose timer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9CB0-CC53-8848-BFD0-9ABE1F139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5000"/>
              </a:lnSpc>
            </a:pPr>
            <a:r>
              <a:rPr lang="en-US"/>
              <a:t>Stream.periodic</a:t>
            </a:r>
          </a:p>
          <a:p>
            <a:pPr>
              <a:lnSpc>
                <a:spcPct val="165000"/>
              </a:lnSpc>
            </a:pPr>
            <a:r>
              <a:rPr lang="en-US"/>
              <a:t>Timer.periodic</a:t>
            </a:r>
          </a:p>
          <a:p>
            <a:pPr>
              <a:lnSpc>
                <a:spcPct val="165000"/>
              </a:lnSpc>
            </a:pPr>
            <a:r>
              <a:rPr lang="en-US"/>
              <a:t>AnimationController</a:t>
            </a:r>
          </a:p>
          <a:p>
            <a:pPr>
              <a:lnSpc>
                <a:spcPct val="165000"/>
              </a:lnSpc>
            </a:pPr>
            <a:endParaRPr lang="en-US"/>
          </a:p>
          <a:p>
            <a:pPr>
              <a:lnSpc>
                <a:spcPct val="16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F04DEB-F3F3-E84F-B8EC-D0993ACC5DB2}"/>
              </a:ext>
            </a:extLst>
          </p:cNvPr>
          <p:cNvSpPr/>
          <p:nvPr/>
        </p:nvSpPr>
        <p:spPr>
          <a:xfrm>
            <a:off x="58994" y="1767146"/>
            <a:ext cx="9026012" cy="147732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ticks})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(seconds: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(x) =&gt; ticks - x -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(ticks);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4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5415BD-9C8F-7648-90DF-80C471DCE502}"/>
              </a:ext>
            </a:extLst>
          </p:cNvPr>
          <p:cNvSpPr/>
          <p:nvPr/>
        </p:nvSpPr>
        <p:spPr>
          <a:xfrm>
            <a:off x="1152925" y="0"/>
            <a:ext cx="7197212" cy="1938992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one_second = </a:t>
            </a: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(seconds: </a:t>
            </a:r>
            <a:r>
              <a:rPr lang="en-US" sz="16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(one_second, (_)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formatter = </a:t>
            </a:r>
            <a:r>
              <a:rPr lang="en-US" sz="16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DateFormat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'jms'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(() {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clock = formatter.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});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en-US" sz="16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initState</a:t>
            </a:r>
            <a:r>
              <a:rPr lang="en-US" sz="16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60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8BC4-797A-EE4C-9A1A-D26E122AB353}"/>
              </a:ext>
            </a:extLst>
          </p:cNvPr>
          <p:cNvSpPr/>
          <p:nvPr/>
        </p:nvSpPr>
        <p:spPr>
          <a:xfrm>
            <a:off x="1174426" y="2072136"/>
            <a:ext cx="7203112" cy="342356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 =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vsync: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this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duration: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Duration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(seconds: </a:t>
            </a:r>
            <a:r>
              <a:rPr lang="en-US" sz="180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1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),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repeat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(reverse: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false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animationController.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addListener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(() {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80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var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formatter = </a:t>
            </a:r>
            <a:r>
              <a:rPr lang="en-US" sz="180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new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DateFormat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US" sz="180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'jms'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(() {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clock = formatter.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format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en-US" sz="180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DateTime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now</a:t>
            </a: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});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0D4AD-BDF1-F34C-A49F-1FB3B727B4A3}"/>
              </a:ext>
            </a:extLst>
          </p:cNvPr>
          <p:cNvCxnSpPr>
            <a:cxnSpLocks/>
          </p:cNvCxnSpPr>
          <p:nvPr/>
        </p:nvCxnSpPr>
        <p:spPr>
          <a:xfrm>
            <a:off x="1309858" y="482232"/>
            <a:ext cx="38676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D94E4B-49FA-B841-BBDE-3577DD0B1F51}"/>
              </a:ext>
            </a:extLst>
          </p:cNvPr>
          <p:cNvCxnSpPr>
            <a:cxnSpLocks/>
          </p:cNvCxnSpPr>
          <p:nvPr/>
        </p:nvCxnSpPr>
        <p:spPr>
          <a:xfrm>
            <a:off x="1272402" y="3603503"/>
            <a:ext cx="59439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1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14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3672-3304-9C4D-A710-0D517BCE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 3: MobX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944D5-67F7-754F-B921-3C295D8E1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two variables to observer:</a:t>
            </a:r>
          </a:p>
          <a:p>
            <a:pPr lvl="1"/>
            <a:r>
              <a:rPr lang="en-US"/>
              <a:t>state: [reset, ready, running, pause, alarm]</a:t>
            </a:r>
          </a:p>
          <a:p>
            <a:pPr lvl="1"/>
            <a:r>
              <a:rPr lang="en-US"/>
              <a:t>count_down</a:t>
            </a:r>
            <a:br>
              <a:rPr lang="en-US"/>
            </a:br>
            <a:endParaRPr lang="en-US"/>
          </a:p>
          <a:p>
            <a:r>
              <a:rPr lang="en-US"/>
              <a:t>To handle user interaction in on place, write logic function</a:t>
            </a:r>
          </a:p>
          <a:p>
            <a:pPr marL="571500" lvl="1" indent="0"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on_Button_Press(which_button, current_state) {</a:t>
            </a:r>
          </a:p>
          <a:p>
            <a:pPr marL="571500" lvl="1" indent="0"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7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6D18-5754-224E-9756-1B464481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user interactions (verbs)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BC8C3-AB49-A24C-9332-BE2AEE9C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83771"/>
            <a:ext cx="8616000" cy="4141329"/>
          </a:xfrm>
        </p:spPr>
        <p:txBody>
          <a:bodyPr/>
          <a:lstStyle/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selects</a:t>
            </a:r>
            <a:r>
              <a:rPr lang="en-US" sz="2000"/>
              <a:t> amount of time to count down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starts</a:t>
            </a:r>
            <a:r>
              <a:rPr lang="en-US" sz="2000"/>
              <a:t> count down by tapping button 'Start’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pauses</a:t>
            </a:r>
            <a:r>
              <a:rPr lang="en-US" sz="2000"/>
              <a:t> count down progress by tapping button 'Pause’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resets</a:t>
            </a:r>
            <a:r>
              <a:rPr lang="en-US" sz="2000"/>
              <a:t> count down by tapping button 'Reset’</a:t>
            </a:r>
          </a:p>
          <a:p>
            <a:pPr marL="571500" indent="-457200">
              <a:lnSpc>
                <a:spcPct val="165000"/>
              </a:lnSpc>
              <a:buFont typeface="+mj-lt"/>
              <a:buAutoNum type="arabicPeriod"/>
            </a:pPr>
            <a:r>
              <a:rPr lang="en-US" sz="2000"/>
              <a:t>User </a:t>
            </a:r>
            <a:r>
              <a:rPr lang="en-US" sz="2000" b="1"/>
              <a:t>stop alarming sound </a:t>
            </a:r>
            <a:r>
              <a:rPr lang="en-US" sz="2000"/>
              <a:t>by tapping button ‘Reset’</a:t>
            </a:r>
          </a:p>
          <a:p>
            <a:pPr marL="114300" indent="0">
              <a:lnSpc>
                <a:spcPct val="165000"/>
              </a:lnSpc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7238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EF05-C736-4748-9F7D-D3F2DB01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to observe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6090-0588-824E-8B26-AD070434F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State of app: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Ready: when user dials the slider to set count_down value.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Reset: App bootups or user just tap reset button count_down = 0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Running: count_down will gradually decreases to zero.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Paused: count_down temporarily stops.</a:t>
            </a:r>
          </a:p>
          <a:p>
            <a:pPr lvl="1">
              <a:lnSpc>
                <a:spcPct val="114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700"/>
              <a:t>Alarm: count_down reaches to zero.</a:t>
            </a:r>
            <a:endParaRPr lang="en-US"/>
          </a:p>
          <a:p>
            <a:pPr lvl="1">
              <a:buFont typeface="+mj-lt"/>
              <a:buAutoNum type="arabicPeriod"/>
            </a:pPr>
            <a:endParaRPr lang="en-US"/>
          </a:p>
          <a:p>
            <a:r>
              <a:rPr lang="en-US"/>
              <a:t>count_down: number of seconds to count down to zero</a:t>
            </a:r>
          </a:p>
        </p:txBody>
      </p:sp>
    </p:spTree>
    <p:extLst>
      <p:ext uri="{BB962C8B-B14F-4D97-AF65-F5344CB8AC3E}">
        <p14:creationId xmlns:p14="http://schemas.microsoft.com/office/powerpoint/2010/main" val="340314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47C-C3AF-5146-AE6E-BA9275C0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States of the app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A8E882-CB02-B644-8F97-501E8C34C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94370"/>
              </p:ext>
            </p:extLst>
          </p:nvPr>
        </p:nvGraphicFramePr>
        <p:xfrm>
          <a:off x="156942" y="959120"/>
          <a:ext cx="8737600" cy="357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741">
                  <a:extLst>
                    <a:ext uri="{9D8B030D-6E8A-4147-A177-3AD203B41FA5}">
                      <a16:colId xmlns:a16="http://schemas.microsoft.com/office/drawing/2014/main" val="153964542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3119710151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117778470"/>
                    </a:ext>
                  </a:extLst>
                </a:gridCol>
                <a:gridCol w="5874072">
                  <a:extLst>
                    <a:ext uri="{9D8B030D-6E8A-4147-A177-3AD203B41FA5}">
                      <a16:colId xmlns:a16="http://schemas.microsoft.com/office/drawing/2014/main" val="1806049324"/>
                    </a:ext>
                  </a:extLst>
                </a:gridCol>
              </a:tblGrid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Button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Button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 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77411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count_down = 0</a:t>
                      </a:r>
                      <a:br>
                        <a:rPr lang="en-US"/>
                      </a:br>
                      <a:r>
                        <a:rPr lang="en-US"/>
                        <a:t>Dial slider to set amount of count_down then transit to “Ready”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77943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 still can dial slider to change count_down value</a:t>
                      </a:r>
                      <a:br>
                        <a:rPr lang="en-US"/>
                      </a:br>
                      <a:r>
                        <a:rPr lang="en-US"/>
                        <a:t>Tap button “Start” to transit to “Running” state</a:t>
                      </a:r>
                      <a:br>
                        <a:rPr lang="en-US"/>
                      </a:br>
                      <a:r>
                        <a:rPr lang="en-US"/>
                        <a:t>count_down &gt;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27783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Slider is disabled, cannot dial</a:t>
                      </a:r>
                      <a:br>
                        <a:rPr lang="en-US"/>
                      </a:br>
                      <a:r>
                        <a:rPr lang="en-US"/>
                        <a:t>Tap button “Pause” to transit to “Pause” state</a:t>
                      </a:r>
                      <a:br>
                        <a:rPr lang="en-US"/>
                      </a:br>
                      <a:r>
                        <a:rPr lang="en-US"/>
                        <a:t>Tap button ”Reset” to transit to “Reset” state</a:t>
                      </a:r>
                      <a:br>
                        <a:rPr lang="en-US"/>
                      </a:br>
                      <a:r>
                        <a:rPr lang="en-US"/>
                        <a:t>count_down decreases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4356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Paused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Tap button “Start” to resume count down</a:t>
                      </a:r>
                      <a:br>
                        <a:rPr lang="en-US"/>
                      </a:br>
                      <a:r>
                        <a:rPr lang="en-US"/>
                        <a:t>Tap button ”Reset” to transit to “Reset”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661616"/>
                  </a:ext>
                </a:extLst>
              </a:tr>
              <a:tr h="432966">
                <a:tc>
                  <a:txBody>
                    <a:bodyPr/>
                    <a:lstStyle/>
                    <a:p>
                      <a:r>
                        <a:rPr lang="en-US"/>
                        <a:t>Alarm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Tap button ”Reset” to transit to “Reset”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35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811162-3ADB-0A49-9215-54E01AE37BE3}"/>
              </a:ext>
            </a:extLst>
          </p:cNvPr>
          <p:cNvSpPr/>
          <p:nvPr/>
        </p:nvSpPr>
        <p:spPr>
          <a:xfrm>
            <a:off x="956826" y="582454"/>
            <a:ext cx="943897" cy="477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E7E87-775D-E14F-B24E-B5AEE165C40A}"/>
              </a:ext>
            </a:extLst>
          </p:cNvPr>
          <p:cNvSpPr/>
          <p:nvPr/>
        </p:nvSpPr>
        <p:spPr>
          <a:xfrm>
            <a:off x="5162082" y="582454"/>
            <a:ext cx="943897" cy="4778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59348D-AF6B-6246-BAF4-4D5CA0BB9004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900723" y="821378"/>
            <a:ext cx="3261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490606-BDF2-CC48-8EB2-5833D0F706EA}"/>
              </a:ext>
            </a:extLst>
          </p:cNvPr>
          <p:cNvSpPr/>
          <p:nvPr/>
        </p:nvSpPr>
        <p:spPr>
          <a:xfrm>
            <a:off x="5162082" y="2498761"/>
            <a:ext cx="943897" cy="47784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A4F115-DEF3-7647-8BF8-A96A4FF9C645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5634031" y="1060302"/>
            <a:ext cx="0" cy="14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020F2-C0D0-D843-A06C-BA3975F0B0A8}"/>
              </a:ext>
            </a:extLst>
          </p:cNvPr>
          <p:cNvSpPr/>
          <p:nvPr/>
        </p:nvSpPr>
        <p:spPr>
          <a:xfrm>
            <a:off x="5184696" y="4361974"/>
            <a:ext cx="943897" cy="4778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Paused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E4A116-E6F1-7D4D-A702-46B9D6D0797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5634031" y="2976609"/>
            <a:ext cx="22614" cy="138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C60A3ED-E89D-304B-9C35-E5EA450B8849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H="1" flipV="1">
            <a:off x="6105979" y="2737685"/>
            <a:ext cx="22614" cy="1863213"/>
          </a:xfrm>
          <a:prstGeom prst="curvedConnector3">
            <a:avLst>
              <a:gd name="adj1" fmla="val -4547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74967D-8CA2-AF48-814D-13677873CFB5}"/>
              </a:ext>
            </a:extLst>
          </p:cNvPr>
          <p:cNvCxnSpPr>
            <a:endCxn id="2" idx="2"/>
          </p:cNvCxnSpPr>
          <p:nvPr/>
        </p:nvCxnSpPr>
        <p:spPr>
          <a:xfrm flipH="1" flipV="1">
            <a:off x="1428775" y="1060302"/>
            <a:ext cx="3688078" cy="167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3C0FEB-2A7D-CA40-B06B-2B5C20CCC153}"/>
              </a:ext>
            </a:extLst>
          </p:cNvPr>
          <p:cNvCxnSpPr>
            <a:stCxn id="11" idx="1"/>
            <a:endCxn id="2" idx="2"/>
          </p:cNvCxnSpPr>
          <p:nvPr/>
        </p:nvCxnSpPr>
        <p:spPr>
          <a:xfrm flipH="1" flipV="1">
            <a:off x="1428775" y="1060302"/>
            <a:ext cx="3755921" cy="35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FCE5D-BE41-6F43-8474-D1FAB8A3AC9C}"/>
              </a:ext>
            </a:extLst>
          </p:cNvPr>
          <p:cNvSpPr/>
          <p:nvPr/>
        </p:nvSpPr>
        <p:spPr>
          <a:xfrm>
            <a:off x="956826" y="4071724"/>
            <a:ext cx="943897" cy="4778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Alarm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FED47F-827D-D94C-801A-B55F2965E163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flipH="1">
            <a:off x="1900723" y="2737685"/>
            <a:ext cx="3261359" cy="157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0A9096-1A83-6741-A0A6-6C612C6265B7}"/>
              </a:ext>
            </a:extLst>
          </p:cNvPr>
          <p:cNvCxnSpPr>
            <a:stCxn id="33" idx="0"/>
            <a:endCxn id="2" idx="2"/>
          </p:cNvCxnSpPr>
          <p:nvPr/>
        </p:nvCxnSpPr>
        <p:spPr>
          <a:xfrm flipV="1">
            <a:off x="1428775" y="1060302"/>
            <a:ext cx="0" cy="301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AB32C1-73B1-134D-BF0B-D2637BA1628A}"/>
              </a:ext>
            </a:extLst>
          </p:cNvPr>
          <p:cNvSpPr txBox="1"/>
          <p:nvPr/>
        </p:nvSpPr>
        <p:spPr>
          <a:xfrm>
            <a:off x="2508421" y="500448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Dial slider to set count_down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E74531-C54E-A34E-927E-50AA3A3F2691}"/>
              </a:ext>
            </a:extLst>
          </p:cNvPr>
          <p:cNvSpPr txBox="1"/>
          <p:nvPr/>
        </p:nvSpPr>
        <p:spPr>
          <a:xfrm>
            <a:off x="5614086" y="1678459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“Start”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E8F84C-9A2D-CF4D-991E-7EA7F52FD162}"/>
              </a:ext>
            </a:extLst>
          </p:cNvPr>
          <p:cNvSpPr txBox="1"/>
          <p:nvPr/>
        </p:nvSpPr>
        <p:spPr>
          <a:xfrm>
            <a:off x="5000367" y="3566983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“Pause”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58889-C934-F54D-8A31-5EEE2EE0AD88}"/>
              </a:ext>
            </a:extLst>
          </p:cNvPr>
          <p:cNvSpPr txBox="1"/>
          <p:nvPr/>
        </p:nvSpPr>
        <p:spPr>
          <a:xfrm>
            <a:off x="7117491" y="3521674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“Start”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A2A8B-2AAF-C244-85B9-C904C428444E}"/>
              </a:ext>
            </a:extLst>
          </p:cNvPr>
          <p:cNvSpPr txBox="1"/>
          <p:nvPr/>
        </p:nvSpPr>
        <p:spPr>
          <a:xfrm>
            <a:off x="1999734" y="411891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count_down reaches 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E57C7-213E-D641-86AE-EAC07E53AAEC}"/>
              </a:ext>
            </a:extLst>
          </p:cNvPr>
          <p:cNvSpPr txBox="1"/>
          <p:nvPr/>
        </p:nvSpPr>
        <p:spPr>
          <a:xfrm>
            <a:off x="595183" y="2739081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‘Reset”</a:t>
            </a:r>
          </a:p>
          <a:p>
            <a:r>
              <a:rPr lang="en-US" sz="1200"/>
              <a:t>to stop alarming sound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C0C50F-AC9E-EE40-9756-169464C6061C}"/>
              </a:ext>
            </a:extLst>
          </p:cNvPr>
          <p:cNvSpPr txBox="1"/>
          <p:nvPr/>
        </p:nvSpPr>
        <p:spPr>
          <a:xfrm>
            <a:off x="1902939" y="1643448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Tap button “Reset”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480C35-DD88-8349-8464-C17F93A66AF2}"/>
              </a:ext>
            </a:extLst>
          </p:cNvPr>
          <p:cNvSpPr txBox="1"/>
          <p:nvPr/>
        </p:nvSpPr>
        <p:spPr>
          <a:xfrm>
            <a:off x="774356" y="26154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count_down = 0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FE4CF0-99FD-1045-92BC-09B3E00DD355}"/>
              </a:ext>
            </a:extLst>
          </p:cNvPr>
          <p:cNvCxnSpPr>
            <a:stCxn id="3" idx="2"/>
            <a:endCxn id="3" idx="3"/>
          </p:cNvCxnSpPr>
          <p:nvPr/>
        </p:nvCxnSpPr>
        <p:spPr>
          <a:xfrm rot="5400000" flipH="1" flipV="1">
            <a:off x="5750543" y="704866"/>
            <a:ext cx="238924" cy="471948"/>
          </a:xfrm>
          <a:prstGeom prst="curvedConnector4">
            <a:avLst>
              <a:gd name="adj1" fmla="val -181014"/>
              <a:gd name="adj2" fmla="val 213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D83CC25-B6F2-1A43-8055-1E15D9EBCDB2}"/>
              </a:ext>
            </a:extLst>
          </p:cNvPr>
          <p:cNvSpPr txBox="1"/>
          <p:nvPr/>
        </p:nvSpPr>
        <p:spPr>
          <a:xfrm>
            <a:off x="6584091" y="881448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Dial slider to set </a:t>
            </a:r>
          </a:p>
          <a:p>
            <a:r>
              <a:rPr lang="en-US" sz="1200"/>
              <a:t>count_down to new value</a:t>
            </a:r>
          </a:p>
        </p:txBody>
      </p:sp>
    </p:spTree>
    <p:extLst>
      <p:ext uri="{BB962C8B-B14F-4D97-AF65-F5344CB8AC3E}">
        <p14:creationId xmlns:p14="http://schemas.microsoft.com/office/powerpoint/2010/main" val="310747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1AC15-8F2B-F749-A719-A91818CD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1" y="185352"/>
            <a:ext cx="2494526" cy="4349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4BFCD-4F58-8E42-BCBB-B3EE7C98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53" y="237608"/>
            <a:ext cx="2476110" cy="4359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1C47F-8088-5A4F-B942-EFA10FC3F5B5}"/>
              </a:ext>
            </a:extLst>
          </p:cNvPr>
          <p:cNvSpPr txBox="1"/>
          <p:nvPr/>
        </p:nvSpPr>
        <p:spPr>
          <a:xfrm>
            <a:off x="1297460" y="4658498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“Reset”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DBFF9-3371-CB4E-B9A7-33295FB01022}"/>
              </a:ext>
            </a:extLst>
          </p:cNvPr>
          <p:cNvSpPr txBox="1"/>
          <p:nvPr/>
        </p:nvSpPr>
        <p:spPr>
          <a:xfrm>
            <a:off x="6071286" y="467497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“Ready”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72544-62D1-0E41-8267-82EC7591B053}"/>
              </a:ext>
            </a:extLst>
          </p:cNvPr>
          <p:cNvSpPr/>
          <p:nvPr/>
        </p:nvSpPr>
        <p:spPr>
          <a:xfrm>
            <a:off x="6271053" y="3645243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A2226-CF50-2A4C-B93B-E53DED916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45350">
            <a:off x="4698602" y="2600733"/>
            <a:ext cx="1283714" cy="21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F778D-DB9B-C643-BB08-CD98CD63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5" y="101684"/>
            <a:ext cx="2476110" cy="43591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98C06B-A8E6-0E48-8CB9-9485FB525E77}"/>
              </a:ext>
            </a:extLst>
          </p:cNvPr>
          <p:cNvSpPr/>
          <p:nvPr/>
        </p:nvSpPr>
        <p:spPr>
          <a:xfrm>
            <a:off x="648730" y="3503140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6AF8F-9AB1-0D4B-A880-EDA02875E18C}"/>
              </a:ext>
            </a:extLst>
          </p:cNvPr>
          <p:cNvSpPr/>
          <p:nvPr/>
        </p:nvSpPr>
        <p:spPr>
          <a:xfrm>
            <a:off x="1721709" y="3501081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38797-862B-5746-98BE-3C1E35FE1052}"/>
              </a:ext>
            </a:extLst>
          </p:cNvPr>
          <p:cNvSpPr txBox="1"/>
          <p:nvPr/>
        </p:nvSpPr>
        <p:spPr>
          <a:xfrm>
            <a:off x="856734" y="452669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“Running” state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00BC99B-6A78-CC49-9D6F-F635060B63BA}"/>
              </a:ext>
            </a:extLst>
          </p:cNvPr>
          <p:cNvSpPr/>
          <p:nvPr/>
        </p:nvSpPr>
        <p:spPr>
          <a:xfrm rot="9449331">
            <a:off x="982360" y="1915296"/>
            <a:ext cx="970006" cy="1050325"/>
          </a:xfrm>
          <a:prstGeom prst="arc">
            <a:avLst>
              <a:gd name="adj1" fmla="val 17116002"/>
              <a:gd name="adj2" fmla="val 243901"/>
            </a:avLst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9A28C-0877-2640-B9C6-E37767B0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18" y="124338"/>
            <a:ext cx="2476110" cy="43591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0E205B-C703-BE40-83E1-F1338CC8A0C4}"/>
              </a:ext>
            </a:extLst>
          </p:cNvPr>
          <p:cNvSpPr/>
          <p:nvPr/>
        </p:nvSpPr>
        <p:spPr>
          <a:xfrm>
            <a:off x="3723503" y="3525794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2092B-5494-2B41-A6E7-F1F814D48E72}"/>
              </a:ext>
            </a:extLst>
          </p:cNvPr>
          <p:cNvSpPr/>
          <p:nvPr/>
        </p:nvSpPr>
        <p:spPr>
          <a:xfrm>
            <a:off x="4796482" y="3523735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E04CC-92FF-1D44-95CB-BFBF20F2EAC8}"/>
              </a:ext>
            </a:extLst>
          </p:cNvPr>
          <p:cNvSpPr txBox="1"/>
          <p:nvPr/>
        </p:nvSpPr>
        <p:spPr>
          <a:xfrm>
            <a:off x="4024183" y="456170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“Paused” state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826B0-5F11-A244-872B-CDCA171B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47" y="135925"/>
            <a:ext cx="2494526" cy="43495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8E01D2-9CD5-FB46-9094-2AECCB88E671}"/>
              </a:ext>
            </a:extLst>
          </p:cNvPr>
          <p:cNvSpPr txBox="1"/>
          <p:nvPr/>
        </p:nvSpPr>
        <p:spPr>
          <a:xfrm>
            <a:off x="7061885" y="456582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“Alarmed” state</a:t>
            </a:r>
          </a:p>
        </p:txBody>
      </p:sp>
      <p:pic>
        <p:nvPicPr>
          <p:cNvPr id="20" name="Graphic 19" descr="Bell">
            <a:extLst>
              <a:ext uri="{FF2B5EF4-FFF2-40B4-BE49-F238E27FC236}">
                <a16:creationId xmlns:a16="http://schemas.microsoft.com/office/drawing/2014/main" id="{AD6EE821-91A0-324A-9F9D-4513E258C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3334">
            <a:off x="7302842" y="223966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3C064-DB4F-AF44-95E5-42F53534667D}"/>
              </a:ext>
            </a:extLst>
          </p:cNvPr>
          <p:cNvSpPr/>
          <p:nvPr/>
        </p:nvSpPr>
        <p:spPr>
          <a:xfrm>
            <a:off x="7358449" y="3484605"/>
            <a:ext cx="790833" cy="3830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35500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63-2866-0940-9D5C-38C85919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do</a:t>
            </a:r>
          </a:p>
        </p:txBody>
      </p:sp>
    </p:spTree>
    <p:extLst>
      <p:ext uri="{BB962C8B-B14F-4D97-AF65-F5344CB8AC3E}">
        <p14:creationId xmlns:p14="http://schemas.microsoft.com/office/powerpoint/2010/main" val="374130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C83B-E9EE-0B42-9FB5-DBF62E88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app states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73AFC-BB67-FF48-A898-9FD07206A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Custom stateful widget: Easy code, experiment but big mud, messy code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BLOC: modify existing example app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MOBX: let’s see if it easier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1331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91B9DB44-A97F-824C-9FDB-A9C4D6BB8E6B}" vid="{41432521-E122-1F43-8DB5-D069A7902C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168</TotalTime>
  <Words>643</Words>
  <Application>Microsoft Macintosh PowerPoint</Application>
  <PresentationFormat>On-screen Show (16:9)</PresentationFormat>
  <Paragraphs>108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Menlo</vt:lpstr>
      <vt:lpstr>Times New Roman</vt:lpstr>
      <vt:lpstr>Calibri</vt:lpstr>
      <vt:lpstr>Arial</vt:lpstr>
      <vt:lpstr>Verdana</vt:lpstr>
      <vt:lpstr>Raleway</vt:lpstr>
      <vt:lpstr>RobotoMono Nerd Font</vt:lpstr>
      <vt:lpstr>Lato</vt:lpstr>
      <vt:lpstr>Streamline</vt:lpstr>
      <vt:lpstr>App count down timer </vt:lpstr>
      <vt:lpstr>Possible user interactions (verbs)</vt:lpstr>
      <vt:lpstr>Variable to observe</vt:lpstr>
      <vt:lpstr>States of the app</vt:lpstr>
      <vt:lpstr>PowerPoint Presentation</vt:lpstr>
      <vt:lpstr>PowerPoint Presentation</vt:lpstr>
      <vt:lpstr>PowerPoint Presentation</vt:lpstr>
      <vt:lpstr>Steps to do</vt:lpstr>
      <vt:lpstr>Different app states approaches</vt:lpstr>
      <vt:lpstr>Exp 1: Circular slider</vt:lpstr>
      <vt:lpstr>Exp 2: Choose timer engine</vt:lpstr>
      <vt:lpstr>PowerPoint Presentation</vt:lpstr>
      <vt:lpstr>PowerPoint Presentation</vt:lpstr>
      <vt:lpstr>PowerPoint Presentation</vt:lpstr>
      <vt:lpstr>Exp 3: MobX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ứng dụng timer</dc:title>
  <dc:creator>Microsoft Office User</dc:creator>
  <cp:lastModifiedBy>Microsoft Office User</cp:lastModifiedBy>
  <cp:revision>25</cp:revision>
  <cp:lastPrinted>2019-08-12T07:52:59Z</cp:lastPrinted>
  <dcterms:created xsi:type="dcterms:W3CDTF">2020-06-01T14:31:33Z</dcterms:created>
  <dcterms:modified xsi:type="dcterms:W3CDTF">2020-06-02T02:43:50Z</dcterms:modified>
</cp:coreProperties>
</file>